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1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129614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Защита детско –родительских проектов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2420888"/>
            <a:ext cx="6872808" cy="36499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Balbobek\Desktop\Родители дети проекты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2776"/>
            <a:ext cx="7272808" cy="49685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45419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albobek\Desktop\Родители дети проекты\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3231"/>
            <a:ext cx="7630574" cy="57229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61295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albobek\Desktop\Родители дети проекты\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41" y="333375"/>
            <a:ext cx="7723717" cy="579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227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albobek\Desktop\Родители дети проекты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08720"/>
            <a:ext cx="6480720" cy="5112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85480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Balbobek\Desktop\Родители дети проекты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836711"/>
            <a:ext cx="6480720" cy="4994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96545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Balbobek\Desktop\Родители дети проекты\IMG-20200228-WA00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32657"/>
            <a:ext cx="6268879" cy="5688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23980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Balbobek\Desktop\Родители дети проекты\IMG-20200228-WA00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24744"/>
            <a:ext cx="6624736" cy="5159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40138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Balbobek\Desktop\Родители дети проекты\IMG-20200228-WA00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764704"/>
            <a:ext cx="6120679" cy="50158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49748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Balbobek\Desktop\Родители дети проекты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764704"/>
            <a:ext cx="6408711" cy="4896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33506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Balbobek\Desktop\Родители дети проекты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246" y="908720"/>
            <a:ext cx="6538161" cy="49685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36152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Balbobek\Desktop\Родители дети проекты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24744"/>
            <a:ext cx="6480720" cy="4464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93820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Balbobek\Desktop\Родители дети проекты\IMG-20200227-WA00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1"/>
            <a:ext cx="3168352" cy="41044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7" name="Picture 3" descr="C:\Users\Balbobek\Desktop\Родители дети проекты\IMG-20200227-WA00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44824"/>
            <a:ext cx="3230116" cy="38702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074304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</Words>
  <Application>Microsoft Office PowerPoint</Application>
  <PresentationFormat>Экран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Защита детско –родительских проектов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детско –родительских проектов</dc:title>
  <dc:creator>Balbobek</dc:creator>
  <cp:lastModifiedBy>Balbobek</cp:lastModifiedBy>
  <cp:revision>5</cp:revision>
  <dcterms:created xsi:type="dcterms:W3CDTF">2020-03-01T16:14:48Z</dcterms:created>
  <dcterms:modified xsi:type="dcterms:W3CDTF">2020-03-01T16:41:03Z</dcterms:modified>
</cp:coreProperties>
</file>